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467" r:id="rId2"/>
    <p:sldId id="479" r:id="rId3"/>
    <p:sldId id="468" r:id="rId4"/>
    <p:sldId id="470" r:id="rId5"/>
    <p:sldId id="471" r:id="rId6"/>
    <p:sldId id="472" r:id="rId7"/>
    <p:sldId id="482" r:id="rId8"/>
    <p:sldId id="473" r:id="rId9"/>
    <p:sldId id="481" r:id="rId10"/>
    <p:sldId id="474" r:id="rId11"/>
    <p:sldId id="475" r:id="rId12"/>
    <p:sldId id="476" r:id="rId13"/>
    <p:sldId id="477" r:id="rId14"/>
    <p:sldId id="478" r:id="rId15"/>
    <p:sldId id="469" r:id="rId16"/>
    <p:sldId id="48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581" autoAdjust="0"/>
  </p:normalViewPr>
  <p:slideViewPr>
    <p:cSldViewPr>
      <p:cViewPr>
        <p:scale>
          <a:sx n="75" d="100"/>
          <a:sy n="75" d="100"/>
        </p:scale>
        <p:origin x="-906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E63F09C-8F3B-49E2-84DE-5ECA5F23C1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0C0AE-33ED-40E4-B109-822AB759A5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07EE9-2B08-4A7C-97B1-53DA285022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AC33C-0E20-4E65-B864-0DE8147056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4E203-98CB-4D42-87E0-DF89B9490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A8440-BFA3-4369-A27B-D7EE72D963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5CBEA-8FB6-4320-8239-4EF79B30CA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64BD2-02D6-4946-92A2-4188240F14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CB7D3-A848-4648-B23B-1A08CE0C80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B78D2-B213-4BDE-9334-50391BA461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B4695-E790-4B67-8D5B-7CC9F735AC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800797-97C6-46C6-B87B-C7AFDC669E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MEMBER APPLICATION </a:t>
            </a:r>
          </a:p>
          <a:p>
            <a:pPr algn="ctr">
              <a:buNone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“AP STATUS”</a:t>
            </a:r>
            <a:endParaRPr lang="en-US" sz="48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PENDING STATUS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Once an application has been accepted, the applicant is placed in “Approval Pending” (AP) status.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The mentor should make clear to the applicant that there are very few limitations on the applicant’s activities.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The primary limitations are:</a:t>
            </a:r>
          </a:p>
          <a:p>
            <a:r>
              <a:rPr lang="en-US" sz="3800" dirty="0" smtClean="0"/>
              <a:t>Cannot receive an Auxiliary I.D. card</a:t>
            </a:r>
          </a:p>
          <a:p>
            <a:r>
              <a:rPr lang="en-US" sz="3800" dirty="0" smtClean="0"/>
              <a:t>Qualify as a Fingerprint Tech or Citizenship Verifier</a:t>
            </a:r>
          </a:p>
          <a:p>
            <a:r>
              <a:rPr lang="en-US" sz="3800" dirty="0" smtClean="0"/>
              <a:t>Hold an Elected or Appointed Office (unless waived by DIRAUX)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PENDING STATUS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noted, there are few limitations for members in AP status!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PENDING STATUS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800" dirty="0" smtClean="0"/>
              <a:t>The answer is “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en-US" sz="3800" dirty="0" smtClean="0"/>
              <a:t>” to all of the following questions: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Is a member in AP counted on unit rosters?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Are AUXDATA entries made for members in AP?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Are members in AP considered employees of the Coast Guard?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assigned to duty by an appropriate order issuing authority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Acting within the scope of employment during such assignment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Abide by the Auxiliary governing policies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PENDING STATUS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800" dirty="0" smtClean="0"/>
              <a:t>The answer is “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en-US" sz="3800" dirty="0" smtClean="0"/>
              <a:t>” to all of the following questions: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Are members in AP status allowed to vote at Flotilla meetings?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Do members in AP pay dues?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Are members in AP authorized to participate on Auxiliary committees and ceremonial events?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PENDING STATUS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800" dirty="0" smtClean="0"/>
              <a:t>The answer is “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en-US" sz="3800" dirty="0" smtClean="0"/>
              <a:t>” to all of the following questions: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Are members in AP authorized to take courses and are course materials provided for them?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Are members in AP authorized to perform and have signed-off all tasks that must be completed to earn a qualification in any program?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May members in AP offer surface and air facilities for use?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MEMBERS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them involved and coming to meetings or you will lose them!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OF PRESENTATION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PENDING STATUS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800" dirty="0" smtClean="0"/>
              <a:t>The primary reason new applicants complain about the PSI process and fallacies about limitations in AP status is:</a:t>
            </a:r>
          </a:p>
          <a:p>
            <a:pPr>
              <a:buFont typeface="Wingdings" pitchFamily="2" charset="2"/>
              <a:buChar char="Ø"/>
            </a:pPr>
            <a:endParaRPr lang="en-US" sz="12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hasn’t been properly explained from the start!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WILL LEARN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Assisting new applicants through the application process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The importance of completing the application fully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Time expectations re the Personal Security Investigation (PSI) process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What is “Approval Pending” (AP) status</a:t>
            </a:r>
            <a:endParaRPr lang="en-US" sz="48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APPLICATION PROCESS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As a Flotilla leader, one of your most important duties will be recruitment and retention of members.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The initial contact with prospective members is critical … it’s the “first impression”.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Assign a mentor (may be the FC, VFC, FSO-HR, etc) to assist with completing the 7001 New Member Application.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COMPLETING THE APPLICATION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The 7001 Form must be completed fully and accurately!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Any information omitted or falsely stated will likely result in an “Unfavorable” determination from the USCG Security Center (SECCEN).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At best, omitted information will delay the process.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EXPECTATIONS!!!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SECCEN has been severely constrained over the last few years by funding limitations.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The mentor must fully explain that the PSI may take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several months to a year or more </a:t>
            </a:r>
            <a:r>
              <a:rPr lang="en-US" sz="4000" dirty="0" smtClean="0"/>
              <a:t>in some cases.</a:t>
            </a:r>
          </a:p>
          <a:p>
            <a:pPr>
              <a:buFont typeface="Wingdings" pitchFamily="2" charset="2"/>
              <a:buChar char="Ø"/>
            </a:pPr>
            <a:endParaRPr lang="en-US" sz="3500" dirty="0" smtClean="0"/>
          </a:p>
          <a:p>
            <a:pPr lvl="1">
              <a:buNone/>
            </a:pPr>
            <a:endParaRPr lang="en-US" sz="4400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EXPECTATIONS!!!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The PSI may be delayed by one or more of the following:</a:t>
            </a:r>
          </a:p>
          <a:p>
            <a:r>
              <a:rPr lang="en-US" sz="3500" dirty="0" smtClean="0"/>
              <a:t>Incomplete or inaccurate information</a:t>
            </a:r>
          </a:p>
          <a:p>
            <a:r>
              <a:rPr lang="en-US" sz="3500" dirty="0" smtClean="0"/>
              <a:t>Poor quality fingerprints</a:t>
            </a:r>
          </a:p>
          <a:p>
            <a:r>
              <a:rPr lang="en-US" sz="3500" dirty="0" smtClean="0"/>
              <a:t>Missing documentation</a:t>
            </a:r>
          </a:p>
          <a:p>
            <a:r>
              <a:rPr lang="en-US" sz="3500" dirty="0" smtClean="0"/>
              <a:t>Missing signature(s)</a:t>
            </a:r>
          </a:p>
          <a:p>
            <a:pPr lvl="1">
              <a:buNone/>
            </a:pPr>
            <a:endParaRPr lang="en-US" sz="4400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EXPECTATIONS!!!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If the applicant has a current security clearance, the PSI process may be accelerated.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If the applicant held a security clearance in the past, it must be disclosed but will not necessarily accelerate the PSI.</a:t>
            </a:r>
          </a:p>
          <a:p>
            <a:pPr>
              <a:buFont typeface="Wingdings" pitchFamily="2" charset="2"/>
              <a:buChar char="Ø"/>
            </a:pPr>
            <a:endParaRPr lang="en-US" sz="4800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RE THE PSI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421F-B250-49C0-9D58-4FD4973FFA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6" name="Picture 2" descr="C:\Documents and Settings\Administrator\My Documents\My Pictures\C G Aux Photos\AUX 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172200"/>
            <a:ext cx="4267200" cy="533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800" dirty="0" smtClean="0"/>
              <a:t>Questions re the PSI should be routed through the applicant’s chain of leadership.  To do otherwise is a violation of Auxiliary policy.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5045</TotalTime>
  <Words>633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APPROVAL PENDING STATUS</vt:lpstr>
      <vt:lpstr>WHAT YOU WILL LEARN</vt:lpstr>
      <vt:lpstr>THE APPLICATION PROCESS</vt:lpstr>
      <vt:lpstr>COMPLETING THE APPLICATION</vt:lpstr>
      <vt:lpstr>EXPECTATIONS!!!</vt:lpstr>
      <vt:lpstr>EXPECTATIONS!!!</vt:lpstr>
      <vt:lpstr>EXPECTATIONS!!!</vt:lpstr>
      <vt:lpstr>QUESTIONS RE THE PSI</vt:lpstr>
      <vt:lpstr>APPROVAL PENDING STATUS</vt:lpstr>
      <vt:lpstr>APPROVAL PENDING STATUS</vt:lpstr>
      <vt:lpstr>APPROVAL PENDING STATUS</vt:lpstr>
      <vt:lpstr>APPROVAL PENDING STATUS</vt:lpstr>
      <vt:lpstr>APPROVAL PENDING STATUS</vt:lpstr>
      <vt:lpstr>NEW MEMBERS</vt:lpstr>
      <vt:lpstr>Slide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Billie Simpson</dc:creator>
  <cp:lastModifiedBy>Wally Smith</cp:lastModifiedBy>
  <cp:revision>727</cp:revision>
  <dcterms:created xsi:type="dcterms:W3CDTF">2007-06-14T03:03:51Z</dcterms:created>
  <dcterms:modified xsi:type="dcterms:W3CDTF">2015-09-30T20:32:53Z</dcterms:modified>
</cp:coreProperties>
</file>